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2" r:id="rId7"/>
    <p:sldId id="279" r:id="rId8"/>
    <p:sldId id="280" r:id="rId9"/>
    <p:sldId id="28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3 – Niveau 4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009586" y="2045544"/>
            <a:ext cx="8172827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bulbe coute 25 centimes et on a dépensé au total 8 €. Combien de bulbes ont été achetés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37046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009586" y="2045544"/>
            <a:ext cx="8172827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arroser 10 bulbes, il faut 4 L d’eau. Combien de litres faut-il pour chaque bulbe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00737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009586" y="2045544"/>
            <a:ext cx="8172827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arroser 4 bulbes, il faut 10 </a:t>
            </a:r>
            <a:r>
              <a:rPr lang="fr-FR" sz="4000" dirty="0" err="1"/>
              <a:t>cL</a:t>
            </a:r>
            <a:r>
              <a:rPr lang="fr-FR" sz="4000" dirty="0"/>
              <a:t> d’eau. Combien de centilitres faut-il pour chaque bulbe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3231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79707" y="2507209"/>
            <a:ext cx="8832585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rectangle mesure 12 cm². Sa longueur est 2,4 cm. Quelle est sa largeur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216983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02901" y="2045544"/>
            <a:ext cx="9586198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Hassan mange 32 framboises. Sonia en mange 13 de moins. Combien de framboises ont été mangées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03242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02901" y="1583879"/>
            <a:ext cx="9586198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Hassan mange 29 framboises. Nathan en mange 12 de plus. Combien de framboises ont été mangées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85630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02901" y="1583879"/>
            <a:ext cx="958619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Hassan mange 38 framboises. Nathan en mange 13 de plus. Sonia en mange 25 de moins que Nathan. Combien Sonia a-t-elle mangé de framboises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61827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02901" y="2045544"/>
            <a:ext cx="9586198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Hassan mange 2 bananes. Nathan en mange une demie de moins. Combien de bananes ont été mangées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607603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214</Words>
  <Application>Microsoft Office PowerPoint</Application>
  <PresentationFormat>Grand écran</PresentationFormat>
  <Paragraphs>21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11</cp:revision>
  <dcterms:created xsi:type="dcterms:W3CDTF">2023-11-24T11:21:07Z</dcterms:created>
  <dcterms:modified xsi:type="dcterms:W3CDTF">2024-03-22T08:42:05Z</dcterms:modified>
</cp:coreProperties>
</file>